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Truth: Exploring Alternative Theories of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Paul Schroeder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Virginia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pschroeder@virginia.edu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Truth: Exploring Alternative Theories of History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Truth: Exploring Alternative Theories of History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2024-01-26T12:02:05Z</dcterms:modified>
  <cp:category/>
</cp:coreProperties>
</file>