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Secrets of Sleep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Secrets of Sleep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Sleep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2024-01-26T12:02:08Z</dcterms:modified>
  <cp:category/>
</cp:coreProperties>
</file>