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Alzheimer's: Unraveling the Cognitive Maze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Miller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Neurology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sarah.miller@neuroinstitute.org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Alzheimer's: Unraveling the Cognitive Maze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Alzheimer's: Unraveling the Cognitive Maze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2024-01-26T12:02:19Z</dcterms:modified>
  <cp:category/>
</cp:coreProperties>
</file>