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Quantifying Microbial Diversity in Soil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janedoe@ucdavis.edu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Quantifying Microbial Diversity in Soil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Quantifying Microbial Diversity in Soil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2024-01-26T12:02:22Z</dcterms:modified>
  <cp:category/>
</cp:coreProperties>
</file>