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Study of Solar Cells Efficiency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Lisa detr Goldner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lisagoldner@stanford.edu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Study of Solar Cells Efficiency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of Solar Cells Efficiency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2024-01-26T12:02:24Z</dcterms:modified>
  <cp:category/>
</cp:coreProperties>
</file>