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Healthy Eating Habits Among Children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Dr. Sarah Miller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smiller@stanford.edu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Healthy Eating Habits Among Children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Eating Habits Among Children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2024-01-26T12:02:28Z</dcterms:modified>
  <cp:category/>
</cp:coreProperties>
</file>