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Decoding Mood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 Scott Curry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Mental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oliver.curry@nih.gov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Decoding Mood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Mood Dynamics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2024-01-26T12:02:32Z</dcterms:modified>
  <cp:category/>
</cp:coreProperties>
</file>