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Artistic Impacts of Shakespeare's Tragedies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David Bevington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Chicago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david.bevington@uchicago.edu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Artistic Impacts of Shakespeare's Tragedies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Artistic Impacts of Shakespeare's Tragedies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2024-01-26T12:02:35Z</dcterms:modified>
  <cp:category/>
</cp:coreProperties>
</file>