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Protein Structure Prediction: A Molecular Jigsaw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Vikram Mulligan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King's College, London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v.mulligan@kcl.ac.uk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Protein Structure Prediction: A Molecular Jigsaw Puzzle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Prediction: A Molecular Jigsaw Puzzle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2024-01-26T12:02:58Z</dcterms:modified>
  <cp:category/>
</cp:coreProperties>
</file>