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Doubling Down and Catching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George Mason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george.mason@harvard.edu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Doubling Down and Catching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Doubling Down and Catching Up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2024-01-26T12:03:00Z</dcterms:modified>
  <cp:category/>
</cp:coreProperties>
</file>