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Identifying Fake News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Akhil Behl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MIT Media Lab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ab@mit.edu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Identifying Fake News 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Fake News Sources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2024-01-26T12:03:14Z</dcterms:modified>
  <cp:category/>
</cp:coreProperties>
</file>