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COVID-19 Vaccines: Public Perception and Willingness to Vaccinate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A. Clark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sclark@sas.upenn.edu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COVID-19 Vaccines: Public Perception and Willingness to Vaccinate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Vaccines: Public Perception and Willingness to Vaccinate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2024-01-26T12:03:23Z</dcterms:modified>
  <cp:category/>
</cp:coreProperties>
</file>