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Enhancing Crop Yield with Precision Farming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Alice Walker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alice_walker@researchinstitute.org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Enhancing Crop Yield with Precision Farming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with Precision Farming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2024-01-26T12:03:25Z</dcterms:modified>
  <cp:category/>
</cp:coreProperties>
</file>