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Phone Usage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Robert J. Sternberg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Cornell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sternberg@cornell.edu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Phone Usage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Usage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2024-01-26T12:03:32Z</dcterms:modified>
  <cp:category/>
</cp:coreProperties>
</file>