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Ocean Acidity Threatens Marine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Marine Biology Institute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jane.smith@marinebiologyinstitute.org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Ocean Acidity Threatens Marine Life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 Acidity Threatens Marine Life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2024-01-26T12:03:37Z</dcterms:modified>
  <cp:category/>
</cp:coreProperties>
</file>