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Hidden Patterns: Data Analysis Unveils Trends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Sophia Williams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NC State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sophia.williams@ncsu.edu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Hidden Patterns: Data Analysis Unveils Trends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Hidden Patterns: Data Analysis Unveils Trends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2024-01-26T12:03:41Z</dcterms:modified>
  <cp:category/>
</cp:coreProperties>
</file>