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Eco-friendly Nanotechnology for Clean Water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M. Lee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sarah.m.lee@berkeley.edu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Eco-friendly Nanotechnology for Clean Water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Eco-friendly Nanotechnology for Clean Water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2024-01-26T12:03:45Z</dcterms:modified>
  <cp:category/>
</cp:coreProperties>
</file>