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Drinking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Sherri A. Mason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State University of New York, Fredonia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smason2@fredonia.edu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Drinking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2024-01-26T12:03:50Z</dcterms:modified>
  <cp:category/>
</cp:coreProperties>
</file>