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Developing Eco-Friendly Fuels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Ravindra Prakash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Indian Institute of Science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ravindra.prakash@iisc.ac.in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Developing Eco-Friendly Fuels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Eco-Friendly Fuels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2024-01-26T12:04:01Z</dcterms:modified>
  <cp:category/>
</cp:coreProperties>
</file>