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Effects of Meditation on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Emily Rosa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emily.rosa@ucla.edu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Effects of Meditation on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Meditation on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2024-01-26T12:04:05Z</dcterms:modified>
  <cp:category/>
</cp:coreProperties>
</file>