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Nanoparticle-Enabled Cancer Diagnostics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Isabella K. Brown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Southampton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i.k.brown@soton.ac.uk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Nanoparticle-Enabled Cancer Diagnostics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Nanoparticle-Enabled Cancer Diagnostics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2024-01-26T12:04:19Z</dcterms:modified>
  <cp:category/>
</cp:coreProperties>
</file>