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Decoding the Language of Bees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Dr. Karl von Frisch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University of Vienna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friedrich.frisch@univie.ac.at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Decoding the Language of Bees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the Language of Bees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2024-01-26T12:04:29Z</dcterms:modified>
  <cp:category/>
</cp:coreProperties>
</file>