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Detecting Fake News with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Jure Leskovec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jleskovec@stanford.edu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Detecting Fake News with NLP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Fake News with NLP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2024-01-26T12:05:01Z</dcterms:modified>
  <cp:category/>
</cp:coreProperties>
</file>