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Solar Panels: A Sustainable Energy 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Alex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alex.smith@berkeley.edu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Solar Panels: A Sustainable Energy Source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Panels: A Sustainable Energy Source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2024-01-26T12:05:05Z</dcterms:modified>
  <cp:category/>
</cp:coreProperties>
</file>