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Quantum Computing's Enigma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Radoslav Stanislavovic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rs427@cam.ac.uk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Quantum Computing's Enigma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Quantum Computing's Enigma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2024-01-26T12:05:10Z</dcterms:modified>
  <cp:category/>
</cp:coreProperties>
</file>