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Sustainable Energy: A Green Path Forward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Rebecca Watson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Associate Professor, University of Chicago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rwatson@uchicago.edu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Sustainable Energy: A Green Path Forward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Energy: A Green Path Forward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2024-01-26T12:05:26Z</dcterms:modified>
  <cp:category/>
</cp:coreProperties>
</file>