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Personalized Dietary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 Schmidt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Old Dominion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michael.schmidt@odu.edu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Personalized Dietary 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Dietary Recommendation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2024-01-26T12:05:29Z</dcterms:modified>
  <cp:category/>
</cp:coreProperties>
</file>