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Marketing for Small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Dimitrios Buhalis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Bournemouth University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dbuhalis@bournemouth.ac.uk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Marketing for Small Business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for Small Business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2024-01-26T12:05:43Z</dcterms:modified>
  <cp:category/>
</cp:coreProperties>
</file>