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Document Clustering Based Summaries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Sayali Ankush Kadam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Massachusetts Amherst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sakadam@cs.umass.edu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Document Clustering Based Summaries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Clustering Based Summaries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2024-01-26T12:05:46Z</dcterms:modified>
  <cp:category/>
</cp:coreProperties>
</file>