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Green Energy's Promise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Wisconsin - Madison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janderson@wisc.edu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Green Energy's Promise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Green Energy's Promise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2024-01-26T12:05:58Z</dcterms:modified>
  <cp:category/>
</cp:coreProperties>
</file>