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Healthy Diets Improve Mind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Alan Dangour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London School of Hygiene &amp; Tropical Medicine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a.dangour@lshtm.ac.uk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Healthy Diets Improve Mind Function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Diets Improve Mind Function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2024-01-26T12:06:00Z</dcterms:modified>
  <cp:category/>
</cp:coreProperties>
</file>