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Eco-friendly Cooling: Efficiency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GreenTech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jsmith@greentech.edu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Eco-friendly Cooling: Efficiency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Cooling: Efficiency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2024-01-26T12:06:05Z</dcterms:modified>
  <cp:category/>
</cp:coreProperties>
</file>