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Enhancing Crop Yield Through Genetic Engineering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Jennifer Doudna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University of California, Berkeley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doudna@berkeley.edu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18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Enhancing Crop Yield Through Genetic Engineering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Enhancing Crop Yield Through Genetic Engineering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2024-01-26T12:06:07Z</dcterms:modified>
  <cp:category/>
</cp:coreProperties>
</file>