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Role of Microfinance in Poverty Alleviation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Muhammad Yunus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Grameen Bank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muhammadyunus@grameen.com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Role of Microfinance in Poverty Alleviation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Microfinance in Poverty Alleviation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2024-01-26T12:06:14Z</dcterms:modified>
  <cp:category/>
</cp:coreProperties>
</file>