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and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Maiken Nedergaard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University of Rochester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maiken.nedergaard@rochester.edu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and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2024-01-26T12:06:19Z</dcterms:modified>
  <cp:category/>
</cp:coreProperties>
</file>