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Influence of Education on Health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Sharon Schwartz</a:t>
            </a:r>
          </a:p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sharon.schwartz@hsph.harvard.edu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Influence of Education on Health Outcomes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of Education on Health Outcomes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2024-01-26T12:06:31Z</dcterms:modified>
  <cp:category/>
</cp:coreProperties>
</file>