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Linking Sleep and Memory in the Human Brain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Alyssa A. Prehn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a.prehn@berkeley.edu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Linking Sleep and Memory in the Human Brain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Sleep and Memory in the Human Brain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2024-01-26T12:06:34Z</dcterms:modified>
  <cp:category/>
</cp:coreProperties>
</file>