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Investigating Autism Spectrum Disorder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J. Hughlings Jackson Centre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jsmith@jhhj.org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Investigating Autism Spectrum Disorder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Autism Spectrum Disorder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2024-01-26T12:06:40Z</dcterms:modified>
  <cp:category/>
</cp:coreProperties>
</file>