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Remote Work Effect on Job Satisfaction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Nardo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Graduate School of Business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sophia.nardo@gsb.stanford.edu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Remote Work Effect on Job Satisfaction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 Effect on Job Satisfaction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2024-01-26T12:07:13Z</dcterms:modified>
  <cp:category/>
</cp:coreProperties>
</file>