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Stellar Age through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Ayan Mandal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Indian Institute of Astrophysics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ayan.mandal@iiap.res.in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Stellar Age through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Stellar Age through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2024-01-26T12:07:22Z</dcterms:modified>
  <cp:category/>
</cp:coreProperties>
</file>