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Biotech Revolution in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Norman Borlaug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Texas A&amp;M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nborlaug@tamu.edu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Biotech Revolution in Agriculture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 Revolution in Agriculture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2024-01-26T12:07:25Z</dcterms:modified>
  <cp:category/>
</cp:coreProperties>
</file>