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Intelligent Technology: A Tool for Surgeons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 Ahmed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Brigham and Women's Hospital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sara.ahmed@bwh.harvard.edu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Intelligent Technology: A Tool for Surgeons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Technology: A Tool for Surgeons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2024-01-26T12:07:40Z</dcterms:modified>
  <cp:category/>
</cp:coreProperties>
</file>