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Music Therapy for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 Marino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Autism Speaks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Susan.Marino@autismspeaks.org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Music Therapy for Autism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Autism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2024-01-26T12:07:49Z</dcterms:modified>
  <cp:category/>
</cp:coreProperties>
</file>