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Contagious Yawning: Emotional or Empathetic Contagion?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Liza-Marie Iacoboni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University of Miami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liza.marie@miami.edu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Contagious Yawning: Emotional or Empathetic Contagion?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Contagious Yawning: Emotional or Empathetic Contagion?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2024-01-26T12:07:52Z</dcterms:modified>
  <cp:category/>
</cp:coreProperties>
</file>