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Microplastic Pollution: A Global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Sarah A. Wavde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 Diego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swavde@ucsd.edu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Microplastic Pollution: A Global Problem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Microplastic Pollution: A Global Problem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2024-01-26T12:07:57Z</dcterms:modified>
  <cp:category/>
</cp:coreProperties>
</file>