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Unveiling Ancient Secrets: DNA Study of Pharaoh Ramesses III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Salima Ikram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American University in Cairo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salima.ikram@aucegypt.edu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Unveiling Ancient Secrets: DNA Study of Pharaoh Ramesses III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Ancient Secrets: DNA Study of Pharaoh Ramesses III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2024-01-26T12:08:16Z</dcterms:modified>
  <cp:category/>
</cp:coreProperties>
</file>