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Predicting Student Success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Maria Brown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maria.brown@berkeley.edu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Predicting Student Success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Student Success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2024-01-26T12:08:20Z</dcterms:modified>
  <cp:category/>
</cp:coreProperties>
</file>