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Cancer Detection via Breath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Rebecca Richards-Kortum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Rice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rrk@rice.edu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Cancer Detection via Breath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Detection via Breath Analysis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2024-01-26T12:08:50Z</dcterms:modified>
  <cp:category/>
</cp:coreProperties>
</file>