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Affordable Housing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Habitat for Humanity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jane.doe@habitat.org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Affordable Housing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Housing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2024-01-26T12:08:53Z</dcterms:modified>
  <cp:category/>
</cp:coreProperties>
</file>