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Predicting IoT Attacks through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Predicting IoT Attacks through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IoT Attacks through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2024-01-26T12:08:57Z</dcterms:modified>
  <cp:category/>
</cp:coreProperties>
</file>